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4" r:id="rId8"/>
    <p:sldId id="265" r:id="rId9"/>
    <p:sldId id="266" r:id="rId10"/>
    <p:sldId id="263" r:id="rId11"/>
    <p:sldId id="261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49" autoAdjust="0"/>
    <p:restoredTop sz="94660"/>
  </p:normalViewPr>
  <p:slideViewPr>
    <p:cSldViewPr snapToGrid="0">
      <p:cViewPr>
        <p:scale>
          <a:sx n="100" d="100"/>
          <a:sy n="100" d="100"/>
        </p:scale>
        <p:origin x="2716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5.8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7.8</c:v>
                </c:pt>
                <c:pt idx="1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3.5999999999999996</c:v>
                </c:pt>
                <c:pt idx="1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4.7</c:v>
                </c:pt>
                <c:pt idx="1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3.4000000000000004</c:v>
                </c:pt>
                <c:pt idx="1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2.5999999999999996</c:v>
                </c:pt>
                <c:pt idx="1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3.5999999999999996</c:v>
                </c:pt>
                <c:pt idx="1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6.4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jpeg"/><Relationship Id="rId7" Type="http://schemas.openxmlformats.org/officeDocument/2006/relationships/image" Target="../media/image24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8.svg"/><Relationship Id="rId10" Type="http://schemas.openxmlformats.org/officeDocument/2006/relationships/image" Target="../media/image20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7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D1C146D-509F-E0E9-6631-F34CA4E4F680}"/>
              </a:ext>
            </a:extLst>
          </p:cNvPr>
          <p:cNvGrpSpPr/>
          <p:nvPr/>
        </p:nvGrpSpPr>
        <p:grpSpPr>
          <a:xfrm>
            <a:off x="3003550" y="1060450"/>
            <a:ext cx="6943257" cy="4500243"/>
            <a:chOff x="6172200" y="1196933"/>
            <a:chExt cx="5847414" cy="3798610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DD7B1FDD-6545-EC18-CF8B-647CC674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647" r="21372" b="13974"/>
            <a:stretch/>
          </p:blipFill>
          <p:spPr>
            <a:xfrm>
              <a:off x="6172200" y="1196933"/>
              <a:ext cx="5847414" cy="37986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49C2296-47E9-C388-FD07-1FDC4A4A4B96}"/>
                </a:ext>
              </a:extLst>
            </p:cNvPr>
            <p:cNvSpPr/>
            <p:nvPr/>
          </p:nvSpPr>
          <p:spPr>
            <a:xfrm rot="21063576">
              <a:off x="6503805" y="1587499"/>
              <a:ext cx="684000" cy="1358900"/>
            </a:xfrm>
            <a:prstGeom prst="arc">
              <a:avLst>
                <a:gd name="adj1" fmla="val 17293302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11F4154A-9B9D-41C8-9A79-959974876D23}"/>
                </a:ext>
              </a:extLst>
            </p:cNvPr>
            <p:cNvSpPr/>
            <p:nvPr/>
          </p:nvSpPr>
          <p:spPr>
            <a:xfrm rot="1565291">
              <a:off x="9387212" y="1858498"/>
              <a:ext cx="526124" cy="1446751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E7330FB2-67E0-CA1E-371D-729CFB300102}"/>
                </a:ext>
              </a:extLst>
            </p:cNvPr>
            <p:cNvSpPr/>
            <p:nvPr/>
          </p:nvSpPr>
          <p:spPr>
            <a:xfrm rot="19511593" flipH="1">
              <a:off x="6535316" y="2991992"/>
              <a:ext cx="2081456" cy="1641190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5C8BD7A-891F-247B-817D-BC27141CF061}"/>
                </a:ext>
              </a:extLst>
            </p:cNvPr>
            <p:cNvSpPr/>
            <p:nvPr/>
          </p:nvSpPr>
          <p:spPr>
            <a:xfrm rot="19524665" flipH="1">
              <a:off x="8824129" y="2971591"/>
              <a:ext cx="2081456" cy="1641190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65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徽标&#10;&#10;描述已自动生成">
            <a:extLst>
              <a:ext uri="{FF2B5EF4-FFF2-40B4-BE49-F238E27FC236}">
                <a16:creationId xmlns:a16="http://schemas.microsoft.com/office/drawing/2014/main" id="{481542EC-3C94-CCE1-80A1-BB03A022E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9208" r="18955" b="11237"/>
          <a:stretch/>
        </p:blipFill>
        <p:spPr>
          <a:xfrm>
            <a:off x="1797789" y="726935"/>
            <a:ext cx="4048018" cy="5216666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C1D5E606-EEAE-0E0D-A657-07FA1C2CA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25186" r="18240" b="11200"/>
          <a:stretch/>
        </p:blipFill>
        <p:spPr>
          <a:xfrm>
            <a:off x="5844562" y="798854"/>
            <a:ext cx="2857824" cy="2360849"/>
          </a:xfrm>
          <a:prstGeom prst="rect">
            <a:avLst/>
          </a:prstGeom>
        </p:spPr>
      </p:pic>
      <p:pic>
        <p:nvPicPr>
          <p:cNvPr id="4" name="图形 24" descr="徽章 1 纯色填充">
            <a:extLst>
              <a:ext uri="{FF2B5EF4-FFF2-40B4-BE49-F238E27FC236}">
                <a16:creationId xmlns:a16="http://schemas.microsoft.com/office/drawing/2014/main" id="{62EDF66F-7681-3248-7C36-3998B9236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0357" y="799106"/>
            <a:ext cx="540000" cy="5400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5CD3B335-EE52-DF19-A0A3-353F83980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4562" y="799610"/>
            <a:ext cx="539496" cy="539496"/>
          </a:xfrm>
          <a:prstGeom prst="rect">
            <a:avLst/>
          </a:prstGeom>
        </p:spPr>
      </p:pic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A451FB95-72A0-3549-9328-50B31F447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4562" y="3258765"/>
            <a:ext cx="539496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72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2545855" y="659390"/>
            <a:chExt cx="7327611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54647" y="3006600"/>
              <a:ext cx="1750265" cy="1936505"/>
              <a:chOff x="4499464" y="1985413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99464" y="1985413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OmniRing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01708329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03090828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07591055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3938803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5.3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2405196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6.6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510531152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85720962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1718213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81058643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766548443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38819084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657839262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82877" y="3518782"/>
            <a:ext cx="994306" cy="790853"/>
          </a:xfrm>
          <a:prstGeom prst="rect">
            <a:avLst/>
          </a:prstGeom>
        </p:spPr>
      </p:pic>
      <p:pic>
        <p:nvPicPr>
          <p:cNvPr id="3" name="图片 2" descr="人的手&#10;&#10;低可信度描述已自动生成">
            <a:extLst>
              <a:ext uri="{FF2B5EF4-FFF2-40B4-BE49-F238E27FC236}">
                <a16:creationId xmlns:a16="http://schemas.microsoft.com/office/drawing/2014/main" id="{3CCB5A45-46F9-49DB-8688-4DFDA061AC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65" y="1835691"/>
            <a:ext cx="927083" cy="9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149191" y="1508306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7B23A190-CD55-B2CF-FE0D-5398A4760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26250" r="21372" b="17083"/>
          <a:stretch/>
        </p:blipFill>
        <p:spPr>
          <a:xfrm>
            <a:off x="6369803" y="1862562"/>
            <a:ext cx="5649133" cy="31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01DD0F-6AE5-6DED-1FE4-49328D3315AF}"/>
              </a:ext>
            </a:extLst>
          </p:cNvPr>
          <p:cNvGrpSpPr/>
          <p:nvPr/>
        </p:nvGrpSpPr>
        <p:grpSpPr>
          <a:xfrm>
            <a:off x="6172200" y="1196933"/>
            <a:ext cx="5816600" cy="3798610"/>
            <a:chOff x="6172200" y="1196933"/>
            <a:chExt cx="5816600" cy="3798610"/>
          </a:xfrm>
        </p:grpSpPr>
        <p:pic>
          <p:nvPicPr>
            <p:cNvPr id="19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F09E57F4-B9BE-C5A8-D10B-F7821605A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2" t="8623" r="11261" b="3455"/>
            <a:stretch/>
          </p:blipFill>
          <p:spPr>
            <a:xfrm>
              <a:off x="6172200" y="1196933"/>
              <a:ext cx="5816600" cy="3798610"/>
            </a:xfrm>
            <a:prstGeom prst="rect">
              <a:avLst/>
            </a:prstGeom>
          </p:spPr>
        </p:pic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1372CBB9-568A-D9B5-D292-7258DE79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19974" r="21372" b="11210"/>
          <a:stretch/>
        </p:blipFill>
        <p:spPr>
          <a:xfrm>
            <a:off x="6184605" y="1196933"/>
            <a:ext cx="5868332" cy="3798610"/>
          </a:xfrm>
          <a:prstGeom prst="rect">
            <a:avLst/>
          </a:prstGeom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B9B59848-1B55-D8FF-FEBB-748656DF5AAA}"/>
              </a:ext>
            </a:extLst>
          </p:cNvPr>
          <p:cNvSpPr/>
          <p:nvPr/>
        </p:nvSpPr>
        <p:spPr>
          <a:xfrm rot="20762369">
            <a:off x="6903339" y="1606409"/>
            <a:ext cx="686447" cy="1310765"/>
          </a:xfrm>
          <a:prstGeom prst="arc">
            <a:avLst>
              <a:gd name="adj1" fmla="val 18097248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F1FD5EF7-49B9-46A4-2DF1-77E55113A132}"/>
              </a:ext>
            </a:extLst>
          </p:cNvPr>
          <p:cNvSpPr/>
          <p:nvPr/>
        </p:nvSpPr>
        <p:spPr>
          <a:xfrm rot="1565291">
            <a:off x="9398714" y="1817009"/>
            <a:ext cx="528006" cy="1395504"/>
          </a:xfrm>
          <a:prstGeom prst="arc">
            <a:avLst>
              <a:gd name="adj1" fmla="val 17051963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2DA385DE-11CA-F315-50E9-F5859CA87342}"/>
              </a:ext>
            </a:extLst>
          </p:cNvPr>
          <p:cNvSpPr/>
          <p:nvPr/>
        </p:nvSpPr>
        <p:spPr>
          <a:xfrm rot="19511593" flipH="1">
            <a:off x="7084609" y="2923524"/>
            <a:ext cx="2088902" cy="1583055"/>
          </a:xfrm>
          <a:prstGeom prst="arc">
            <a:avLst>
              <a:gd name="adj1" fmla="val 2283680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399BC9FC-9130-C80F-F641-F87103000097}"/>
              </a:ext>
            </a:extLst>
          </p:cNvPr>
          <p:cNvSpPr/>
          <p:nvPr/>
        </p:nvSpPr>
        <p:spPr>
          <a:xfrm rot="19524665" flipH="1">
            <a:off x="8833617" y="2890674"/>
            <a:ext cx="2088902" cy="1583055"/>
          </a:xfrm>
          <a:prstGeom prst="arc">
            <a:avLst>
              <a:gd name="adj1" fmla="val 4250597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pic>
        <p:nvPicPr>
          <p:cNvPr id="22" name="图形 21" descr="徽章 纯色填充">
            <a:extLst>
              <a:ext uri="{FF2B5EF4-FFF2-40B4-BE49-F238E27FC236}">
                <a16:creationId xmlns:a16="http://schemas.microsoft.com/office/drawing/2014/main" id="{B1625715-559E-4C93-90FC-91CC0BB8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533" y="1196933"/>
            <a:ext cx="540000" cy="540000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741C1-058F-01B7-3FE0-C77140CF3380}"/>
              </a:ext>
            </a:extLst>
          </p:cNvPr>
          <p:cNvSpPr txBox="1"/>
          <p:nvPr/>
        </p:nvSpPr>
        <p:spPr>
          <a:xfrm>
            <a:off x="6819667" y="1357156"/>
            <a:ext cx="129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Ring Cover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039138-3DAA-7C93-9509-626C17C5C495}"/>
              </a:ext>
            </a:extLst>
          </p:cNvPr>
          <p:cNvSpPr txBox="1"/>
          <p:nvPr/>
        </p:nvSpPr>
        <p:spPr>
          <a:xfrm>
            <a:off x="6450033" y="4412577"/>
            <a:ext cx="139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Main Board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C02DCB-D5BC-773B-02D3-7B0B9B20A03B}"/>
              </a:ext>
            </a:extLst>
          </p:cNvPr>
          <p:cNvSpPr txBox="1"/>
          <p:nvPr/>
        </p:nvSpPr>
        <p:spPr>
          <a:xfrm>
            <a:off x="9459843" y="1571945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A7543-7B12-CD51-7330-F90356CF2B64}"/>
              </a:ext>
            </a:extLst>
          </p:cNvPr>
          <p:cNvSpPr txBox="1"/>
          <p:nvPr/>
        </p:nvSpPr>
        <p:spPr>
          <a:xfrm>
            <a:off x="9485298" y="4431044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0518" y="1200386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478984-C2D9-E729-D40B-74C149A84A71}"/>
              </a:ext>
            </a:extLst>
          </p:cNvPr>
          <p:cNvGrpSpPr/>
          <p:nvPr/>
        </p:nvGrpSpPr>
        <p:grpSpPr>
          <a:xfrm>
            <a:off x="6163451" y="1187136"/>
            <a:ext cx="5868332" cy="3798610"/>
            <a:chOff x="6184605" y="1196933"/>
            <a:chExt cx="5868332" cy="3798610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1372CBB9-568A-D9B5-D292-7258DE79D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974" r="21372" b="11210"/>
            <a:stretch/>
          </p:blipFill>
          <p:spPr>
            <a:xfrm>
              <a:off x="6184605" y="1196933"/>
              <a:ext cx="5868332" cy="3798610"/>
            </a:xfrm>
            <a:prstGeom prst="rect">
              <a:avLst/>
            </a:prstGeom>
          </p:spPr>
        </p:pic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B9B59848-1B55-D8FF-FEBB-748656DF5AAA}"/>
                </a:ext>
              </a:extLst>
            </p:cNvPr>
            <p:cNvSpPr/>
            <p:nvPr/>
          </p:nvSpPr>
          <p:spPr>
            <a:xfrm rot="20762369">
              <a:off x="6903339" y="1606409"/>
              <a:ext cx="686447" cy="1310765"/>
            </a:xfrm>
            <a:prstGeom prst="arc">
              <a:avLst>
                <a:gd name="adj1" fmla="val 18097248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F1FD5EF7-49B9-46A4-2DF1-77E55113A132}"/>
                </a:ext>
              </a:extLst>
            </p:cNvPr>
            <p:cNvSpPr/>
            <p:nvPr/>
          </p:nvSpPr>
          <p:spPr>
            <a:xfrm rot="1565291">
              <a:off x="9398714" y="1817009"/>
              <a:ext cx="528006" cy="1395504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2DA385DE-11CA-F315-50E9-F5859CA87342}"/>
                </a:ext>
              </a:extLst>
            </p:cNvPr>
            <p:cNvSpPr/>
            <p:nvPr/>
          </p:nvSpPr>
          <p:spPr>
            <a:xfrm rot="19511593" flipH="1">
              <a:off x="7084609" y="2923524"/>
              <a:ext cx="2088902" cy="1583055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99BC9FC-9130-C80F-F641-F87103000097}"/>
                </a:ext>
              </a:extLst>
            </p:cNvPr>
            <p:cNvSpPr/>
            <p:nvPr/>
          </p:nvSpPr>
          <p:spPr>
            <a:xfrm rot="19524665" flipH="1">
              <a:off x="8833617" y="2890674"/>
              <a:ext cx="2088902" cy="1583055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A741C1-058F-01B7-3FE0-C77140CF3380}"/>
                </a:ext>
              </a:extLst>
            </p:cNvPr>
            <p:cNvSpPr txBox="1"/>
            <p:nvPr/>
          </p:nvSpPr>
          <p:spPr>
            <a:xfrm>
              <a:off x="6819667" y="1357156"/>
              <a:ext cx="1296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Ring Cover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039138-3DAA-7C93-9509-626C17C5C495}"/>
                </a:ext>
              </a:extLst>
            </p:cNvPr>
            <p:cNvSpPr txBox="1"/>
            <p:nvPr/>
          </p:nvSpPr>
          <p:spPr>
            <a:xfrm>
              <a:off x="6450033" y="4412577"/>
              <a:ext cx="13978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Main Board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4C02DCB-D5BC-773B-02D3-7B0B9B20A03B}"/>
                </a:ext>
              </a:extLst>
            </p:cNvPr>
            <p:cNvSpPr txBox="1"/>
            <p:nvPr/>
          </p:nvSpPr>
          <p:spPr>
            <a:xfrm>
              <a:off x="9459843" y="1571945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AA7543-7B12-CD51-7330-F90356CF2B64}"/>
                </a:ext>
              </a:extLst>
            </p:cNvPr>
            <p:cNvSpPr txBox="1"/>
            <p:nvPr/>
          </p:nvSpPr>
          <p:spPr>
            <a:xfrm>
              <a:off x="9485298" y="4431044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57BA80-EE2D-7028-7F31-EEF549E6F490}"/>
              </a:ext>
            </a:extLst>
          </p:cNvPr>
          <p:cNvGrpSpPr/>
          <p:nvPr/>
        </p:nvGrpSpPr>
        <p:grpSpPr>
          <a:xfrm>
            <a:off x="12039354" y="1187136"/>
            <a:ext cx="3963734" cy="3798610"/>
            <a:chOff x="7035961" y="1196933"/>
            <a:chExt cx="3963734" cy="3798610"/>
          </a:xfrm>
        </p:grpSpPr>
        <p:pic>
          <p:nvPicPr>
            <p:cNvPr id="13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2AA471F9-5FD4-99AD-38FC-BF9B8D880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7" t="8623" r="24138" b="3455"/>
            <a:stretch/>
          </p:blipFill>
          <p:spPr>
            <a:xfrm>
              <a:off x="7035961" y="1196933"/>
              <a:ext cx="3963734" cy="3798610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918D84F-977F-8DF2-754E-5CF433E8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8356" y="1227401"/>
              <a:ext cx="539496" cy="539496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E2D70B-64A7-7EFC-EF24-0D03AE92DCCB}"/>
              </a:ext>
            </a:extLst>
          </p:cNvPr>
          <p:cNvCxnSpPr>
            <a:cxnSpLocks/>
          </p:cNvCxnSpPr>
          <p:nvPr/>
        </p:nvCxnSpPr>
        <p:spPr>
          <a:xfrm>
            <a:off x="6209686" y="1187136"/>
            <a:ext cx="0" cy="3808407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2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2721C-3DC6-ADC3-9A17-D6756FC36E1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70765"/>
            <a:ext cx="12161520" cy="2906905"/>
            <a:chOff x="50518" y="1187136"/>
            <a:chExt cx="15952570" cy="3811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478984-C2D9-E729-D40B-74C149A84A71}"/>
                </a:ext>
              </a:extLst>
            </p:cNvPr>
            <p:cNvGrpSpPr/>
            <p:nvPr/>
          </p:nvGrpSpPr>
          <p:grpSpPr>
            <a:xfrm>
              <a:off x="6163451" y="1187136"/>
              <a:ext cx="5868332" cy="3798610"/>
              <a:chOff x="6184605" y="1196933"/>
              <a:chExt cx="5868332" cy="3798610"/>
            </a:xfrm>
          </p:grpSpPr>
          <p:pic>
            <p:nvPicPr>
              <p:cNvPr id="3" name="图片 2" descr="图片包含 游戏机&#10;&#10;描述已自动生成">
                <a:extLst>
                  <a:ext uri="{FF2B5EF4-FFF2-40B4-BE49-F238E27FC236}">
                    <a16:creationId xmlns:a16="http://schemas.microsoft.com/office/drawing/2014/main" id="{1372CBB9-568A-D9B5-D292-7258DE79D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0" t="19974" r="21372" b="11210"/>
              <a:stretch/>
            </p:blipFill>
            <p:spPr>
              <a:xfrm>
                <a:off x="6184605" y="1196933"/>
                <a:ext cx="5868332" cy="3798610"/>
              </a:xfrm>
              <a:prstGeom prst="rect">
                <a:avLst/>
              </a:prstGeom>
            </p:spPr>
          </p:pic>
          <p:sp>
            <p:nvSpPr>
              <p:cNvPr id="4" name="弧形 3">
                <a:extLst>
                  <a:ext uri="{FF2B5EF4-FFF2-40B4-BE49-F238E27FC236}">
                    <a16:creationId xmlns:a16="http://schemas.microsoft.com/office/drawing/2014/main" id="{B9B59848-1B55-D8FF-FEBB-748656DF5AAA}"/>
                  </a:ext>
                </a:extLst>
              </p:cNvPr>
              <p:cNvSpPr/>
              <p:nvPr/>
            </p:nvSpPr>
            <p:spPr>
              <a:xfrm rot="20762369">
                <a:off x="6903339" y="1606409"/>
                <a:ext cx="686447" cy="1310765"/>
              </a:xfrm>
              <a:prstGeom prst="arc">
                <a:avLst>
                  <a:gd name="adj1" fmla="val 18097248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F1FD5EF7-49B9-46A4-2DF1-77E55113A132}"/>
                  </a:ext>
                </a:extLst>
              </p:cNvPr>
              <p:cNvSpPr/>
              <p:nvPr/>
            </p:nvSpPr>
            <p:spPr>
              <a:xfrm rot="1565291">
                <a:off x="9398714" y="1817009"/>
                <a:ext cx="528006" cy="1395504"/>
              </a:xfrm>
              <a:prstGeom prst="arc">
                <a:avLst>
                  <a:gd name="adj1" fmla="val 17051963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弧形 5">
                <a:extLst>
                  <a:ext uri="{FF2B5EF4-FFF2-40B4-BE49-F238E27FC236}">
                    <a16:creationId xmlns:a16="http://schemas.microsoft.com/office/drawing/2014/main" id="{2DA385DE-11CA-F315-50E9-F5859CA87342}"/>
                  </a:ext>
                </a:extLst>
              </p:cNvPr>
              <p:cNvSpPr/>
              <p:nvPr/>
            </p:nvSpPr>
            <p:spPr>
              <a:xfrm rot="19511593" flipH="1">
                <a:off x="7084609" y="2923524"/>
                <a:ext cx="2088902" cy="1583055"/>
              </a:xfrm>
              <a:prstGeom prst="arc">
                <a:avLst>
                  <a:gd name="adj1" fmla="val 2283680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弧形 6">
                <a:extLst>
                  <a:ext uri="{FF2B5EF4-FFF2-40B4-BE49-F238E27FC236}">
                    <a16:creationId xmlns:a16="http://schemas.microsoft.com/office/drawing/2014/main" id="{399BC9FC-9130-C80F-F641-F87103000097}"/>
                  </a:ext>
                </a:extLst>
              </p:cNvPr>
              <p:cNvSpPr/>
              <p:nvPr/>
            </p:nvSpPr>
            <p:spPr>
              <a:xfrm rot="19524665" flipH="1">
                <a:off x="8833617" y="2890674"/>
                <a:ext cx="2088902" cy="1583055"/>
              </a:xfrm>
              <a:prstGeom prst="arc">
                <a:avLst>
                  <a:gd name="adj1" fmla="val 4250597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" name="图形 21" descr="徽章 纯色填充">
                <a:extLst>
                  <a:ext uri="{FF2B5EF4-FFF2-40B4-BE49-F238E27FC236}">
                    <a16:creationId xmlns:a16="http://schemas.microsoft.com/office/drawing/2014/main" id="{B1625715-559E-4C93-90FC-91CC0BB8D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30533" y="119693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A741C1-058F-01B7-3FE0-C77140CF3380}"/>
                  </a:ext>
                </a:extLst>
              </p:cNvPr>
              <p:cNvSpPr txBox="1"/>
              <p:nvPr/>
            </p:nvSpPr>
            <p:spPr>
              <a:xfrm>
                <a:off x="6744538" y="1297377"/>
                <a:ext cx="1901261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039138-3DAA-7C93-9509-626C17C5C495}"/>
                  </a:ext>
                </a:extLst>
              </p:cNvPr>
              <p:cNvSpPr txBox="1"/>
              <p:nvPr/>
            </p:nvSpPr>
            <p:spPr>
              <a:xfrm>
                <a:off x="6450033" y="4412577"/>
                <a:ext cx="13978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Main Board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C02DCB-D5BC-773B-02D3-7B0B9B20A03B}"/>
                  </a:ext>
                </a:extLst>
              </p:cNvPr>
              <p:cNvSpPr txBox="1"/>
              <p:nvPr/>
            </p:nvSpPr>
            <p:spPr>
              <a:xfrm>
                <a:off x="9459843" y="1571945"/>
                <a:ext cx="13483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Arc Battery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AA7543-7B12-CD51-7330-F90356CF2B64}"/>
                  </a:ext>
                </a:extLst>
              </p:cNvPr>
              <p:cNvSpPr txBox="1"/>
              <p:nvPr/>
            </p:nvSpPr>
            <p:spPr>
              <a:xfrm>
                <a:off x="9189317" y="4401887"/>
                <a:ext cx="1829179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57BA80-EE2D-7028-7F31-EEF549E6F490}"/>
                </a:ext>
              </a:extLst>
            </p:cNvPr>
            <p:cNvGrpSpPr/>
            <p:nvPr/>
          </p:nvGrpSpPr>
          <p:grpSpPr>
            <a:xfrm>
              <a:off x="12039354" y="1187136"/>
              <a:ext cx="3963734" cy="3798610"/>
              <a:chOff x="7035961" y="1196933"/>
              <a:chExt cx="3963734" cy="3798610"/>
            </a:xfrm>
          </p:grpSpPr>
          <p:pic>
            <p:nvPicPr>
              <p:cNvPr id="13" name="图片 18" descr="图片包含 游戏机, 镜子, 放大镜, 项链&#10;&#10;描述已自动生成">
                <a:extLst>
                  <a:ext uri="{FF2B5EF4-FFF2-40B4-BE49-F238E27FC236}">
                    <a16:creationId xmlns:a16="http://schemas.microsoft.com/office/drawing/2014/main" id="{2AA471F9-5FD4-99AD-38FC-BF9B8D880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57" t="8623" r="24138" b="3455"/>
              <a:stretch/>
            </p:blipFill>
            <p:spPr>
              <a:xfrm>
                <a:off x="7035961" y="1196933"/>
                <a:ext cx="3963734" cy="3798610"/>
              </a:xfrm>
              <a:prstGeom prst="rect">
                <a:avLst/>
              </a:prstGeom>
            </p:spPr>
          </p:pic>
          <p:pic>
            <p:nvPicPr>
              <p:cNvPr id="16" name="Graphic 15" descr="Badge 3 with solid fill">
                <a:extLst>
                  <a:ext uri="{FF2B5EF4-FFF2-40B4-BE49-F238E27FC236}">
                    <a16:creationId xmlns:a16="http://schemas.microsoft.com/office/drawing/2014/main" id="{D918D84F-977F-8DF2-754E-5CF433E8A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4317" y="1206730"/>
                <a:ext cx="539495" cy="53949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B23D0-CCC8-4839-6DD7-3C9ECF31C301}"/>
                </a:ext>
              </a:extLst>
            </p:cNvPr>
            <p:cNvGrpSpPr/>
            <p:nvPr/>
          </p:nvGrpSpPr>
          <p:grpSpPr>
            <a:xfrm>
              <a:off x="50518" y="1196933"/>
              <a:ext cx="6112933" cy="3802063"/>
              <a:chOff x="50518" y="1196933"/>
              <a:chExt cx="6112933" cy="3802063"/>
            </a:xfrm>
          </p:grpSpPr>
          <p:pic>
            <p:nvPicPr>
              <p:cNvPr id="21" name="图片 20" descr="图片包含 游戏机&#10;&#10;描述已自动生成">
                <a:extLst>
                  <a:ext uri="{FF2B5EF4-FFF2-40B4-BE49-F238E27FC236}">
                    <a16:creationId xmlns:a16="http://schemas.microsoft.com/office/drawing/2014/main" id="{D0BDA0E7-3D45-869D-9D01-79052DB13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8" t="13164"/>
              <a:stretch/>
            </p:blipFill>
            <p:spPr>
              <a:xfrm>
                <a:off x="50518" y="1200386"/>
                <a:ext cx="6112933" cy="3798610"/>
              </a:xfrm>
              <a:prstGeom prst="rect">
                <a:avLst/>
              </a:prstGeom>
            </p:spPr>
          </p:pic>
          <p:pic>
            <p:nvPicPr>
              <p:cNvPr id="25" name="图形 24" descr="徽章 1 纯色填充">
                <a:extLst>
                  <a:ext uri="{FF2B5EF4-FFF2-40B4-BE49-F238E27FC236}">
                    <a16:creationId xmlns:a16="http://schemas.microsoft.com/office/drawing/2014/main" id="{9D4C8588-E99A-30EF-5BBE-8FE7252F8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499" y="1196933"/>
                <a:ext cx="540001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775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3957</TotalTime>
  <Words>145</Words>
  <Application>Microsoft Office PowerPoint</Application>
  <PresentationFormat>宽屏</PresentationFormat>
  <Paragraphs>92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Calibri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32</cp:revision>
  <dcterms:created xsi:type="dcterms:W3CDTF">2022-03-14T00:59:04Z</dcterms:created>
  <dcterms:modified xsi:type="dcterms:W3CDTF">2022-10-31T03:39:33Z</dcterms:modified>
</cp:coreProperties>
</file>